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65" r:id="rId4"/>
    <p:sldId id="264" r:id="rId5"/>
    <p:sldId id="257" r:id="rId6"/>
    <p:sldId id="258" r:id="rId7"/>
    <p:sldId id="259" r:id="rId8"/>
    <p:sldId id="260" r:id="rId9"/>
    <p:sldId id="275" r:id="rId10"/>
    <p:sldId id="261" r:id="rId11"/>
    <p:sldId id="262" r:id="rId12"/>
    <p:sldId id="266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7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948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859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5380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9884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12083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6621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921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1068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7919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924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4085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74413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&#1082;&#1086;&#1085;&#1089;&#1091;&#1083;&#1100;&#1090;&#1072;&#1094;&#1080;&#1103;%20&#1085;&#1072;%20&#1088;&#1084;&#1086;.docx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казенное дошкольное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учреждение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Арамашевский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филиал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еевский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51520" y="1124743"/>
            <a:ext cx="8568952" cy="532859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Консультация для педагогов</a:t>
            </a:r>
            <a:endParaRPr lang="ru-RU" sz="24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«Русский народный костюм,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объект художественно-творческой деятельности дошкольников»</a:t>
            </a: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marL="0" indent="0" algn="r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Дунаева Ольга Владимировна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Деево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Elena\Desktop\костюм картинки\hello_html_5df795a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3717033"/>
            <a:ext cx="3168353" cy="222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132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 народ издавна считался народом-земледельцем, и это, безусловно, повлияло на особенности национального костюма: его орнамент, покрой, детали.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860032" y="1412776"/>
            <a:ext cx="3730361" cy="489654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926" y="1412776"/>
            <a:ext cx="3885058" cy="525658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45132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1512168"/>
          </a:xfrm>
        </p:spPr>
        <p:txBody>
          <a:bodyPr>
            <a:noAutofit/>
          </a:bodyPr>
          <a:lstStyle/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отличием национального костюма была многослойность, богатство отделки и простой, прямой или слегка расклешенный силуэт. Талия не подчеркивалась. Цвета в основном были яркими, радостными.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3291609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844824"/>
            <a:ext cx="5904656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750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комплекты русского женского костюма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Сарафанный комплект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/>
              <a:t>Поневный</a:t>
            </a:r>
            <a:r>
              <a:rPr lang="ru-RU" dirty="0" smtClean="0"/>
              <a:t> комплект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7594" y="2420888"/>
            <a:ext cx="2304256" cy="4035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C:\Users\Elena\Desktop\костюм картинки\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406987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2991" y="2420888"/>
            <a:ext cx="2009727" cy="4035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378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1379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сарафанов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2308184" cy="48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3689" y="1556792"/>
            <a:ext cx="3034456" cy="48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556792"/>
            <a:ext cx="2592288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720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древний национальный костюм -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поневный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Понева – набедренная одежда, типа юбки, обязательная принадлежность  костюма замужней женщины.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Elena\Desktop\костюм картинки\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92896"/>
            <a:ext cx="3168352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Elena\Desktop\костюм картинки\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81411"/>
            <a:ext cx="4320480" cy="399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237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60431" cy="6331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4573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Мужской костюм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11560" y="1340769"/>
            <a:ext cx="7848872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4579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детство – это самоценный период в жизни человека, в котором формируются психические процессы, свойства и качества личности, время активной социализации ребенка, вхождения в культуру, пробуждения нравственных и патриотических чувств, воспитания духовности.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40968"/>
            <a:ext cx="8064896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0971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ознакомления детей дошкольного возраста с русским народным костюмом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437818" cy="499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5874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Младшая группа.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воспитание положительного эмоционального отношения к познанию истории и культуры русского народа    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представление об особенностях жизни русского народа, о русской национальной одежде.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отражению представлений в разнообразных видах детской деятельности.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русским народным костюмом, его деталями, хранением одежды.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интерес к познанию русской истории.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571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реализации ознакомления детей с русским народным костюмом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1"/>
            <a:ext cx="8764884" cy="54718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костюма для Иванушки и Аленушки.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игра «Ряженье».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Хороводные игры.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«Одень кукол в русский 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костюм», «Подбери платочек к сарафану».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 сравнение сундука и шкатулки.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Украшение предметов русского национального </a:t>
            </a:r>
          </a:p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остюма (сарафана, платка, фартука) рисованием, </a:t>
            </a:r>
          </a:p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ппликацией.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0263" y="1412776"/>
            <a:ext cx="2138935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5814" y="4924011"/>
            <a:ext cx="1924124" cy="1713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7817" y="4918317"/>
            <a:ext cx="2094463" cy="1719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924011"/>
            <a:ext cx="2279131" cy="1719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953829"/>
            <a:ext cx="2140099" cy="170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8396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группа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ель: воспитание устойчивого интереса к познанию истории и культуры русского народа.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представления об одежде различных сословий (крестьянин, купец, боярин), об особенностях быта русского человека (хранение одежды, украшений).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Активизировать в речи детей слова, отображающие представление о русской культуре.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воспитывать интерес к познанию жизни русского народа.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582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реализации ознакомления детей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русским костюмом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96752"/>
            <a:ext cx="8712968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предметов (одежда разных сословий, шкатулка, сундук).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иллюстраций, где герои сказок в русских народных костюмах («Три медведя», «Сестрица Аленушка и братец Иванушка», «Гуси-лебеди» и др.)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«Подбери одежду», «Чего не стало», «Волшебный сундучок».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Украшение предметов одежды рисованием и аппликацией.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Театрализованная деятельность.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444" y="3062087"/>
            <a:ext cx="2376264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5" y="2742899"/>
            <a:ext cx="1728192" cy="2126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9997" y="3062088"/>
            <a:ext cx="2088232" cy="1717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752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712968" cy="122413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Старшая группа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воспитание интереса к культурному наследию русского народа.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Продолжать знакомить с русским народным костюмом, его особенностями, (будничная-праздничная одежда, мужская-женская, головные уборы зимние, летние), традициями вышивки.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Дать представления о традициях создания русского костюма.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у детей желание участвовать в создании эскизов к народному костюму.</a:t>
            </a:r>
          </a:p>
        </p:txBody>
      </p:sp>
    </p:spTree>
    <p:extLst>
      <p:ext uri="{BB962C8B-B14F-4D97-AF65-F5344CB8AC3E}">
        <p14:creationId xmlns:p14="http://schemas.microsoft.com/office/powerpoint/2010/main" xmlns="" val="152912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640960" cy="936104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реализации по ознакомлению детей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русским костюмом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8"/>
            <a:ext cx="8712968" cy="58772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НОД на темы: «Знакомство с русским народным костюмом», «Головные уборы в русском костюме».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репродукций картин русских художников (Васнецов «Аленушка», «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ван-царевич на сером волке», «Снегурочка», Врубель «Царевна-лебедь», «Снегурочка»).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«Одень куклу», «Назови части одежды», «Найди девичий или женский костюм», «Назови женский головной убор».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Раскрашивание человека в русском народном костюме.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Аппликация: вырежи и укрась передник, платок, рубаху, сарафан.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Лепка: «Герой моей любимой русской народной сказки».</a:t>
            </a:r>
          </a:p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Рисование: украшение отдельных элементов одежды орнаментом.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926" y="2492896"/>
            <a:ext cx="1336819" cy="1775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8831" y="2492896"/>
            <a:ext cx="1313624" cy="1796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4" y="2492896"/>
            <a:ext cx="1296145" cy="1772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41838" y="2492895"/>
            <a:ext cx="1224136" cy="1772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492894"/>
            <a:ext cx="1224136" cy="1772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6284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84976" cy="130100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Подготовительная к школе группа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развитие устойчивого интереса к познанию изучаемой культуры. Воспитание уважительного отношения к культуре других народов.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детей с историей русского народного костюма его характерными чертами (функциональность, комплексность, декоративность, конструктивность), с названиями видов одежды.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с русскими народными промыслами (создание элементов одежды, моделирование, женское рукоделие, способы украшения, символика русского костюма).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Знакомить с разными сословиями на Руси, с одеждой разных сословий (бояре, князья, горожане, ремесленники).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использовать полученные знания в творческих работах на занятиях и в самостоятельной деятельности.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Вызвать желание участвовать в создании атрибутов для театральной деятельности. </a:t>
            </a:r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353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реализации по ознакомлению детей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русским народным костюмом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78496"/>
            <a:ext cx="8820472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НОД на темы: «Женский русский народный костюм», «Мужской русский народный костюм», «Образ русского человека», «Русские былинные богатыри».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Сюжетно-ролевая игра «Семья».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игра: «Подбери одежду 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владельцу».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человека в русском народном костюме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Лепка, ручной труд, аппликация.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Мимические –пантомимические этюды 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(передача характера героя).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атрибутов для театральной деятельности.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348880"/>
            <a:ext cx="2304256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0039" y="4205779"/>
            <a:ext cx="1656184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1749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89622"/>
            <a:ext cx="8640960" cy="64683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России –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людей;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корни человека –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истории и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традициях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семьи,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своего народа,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прошлом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родного края </a:t>
            </a:r>
          </a:p>
          <a:p>
            <a:pPr marL="0" indent="0">
              <a:buNone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страны.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9623"/>
            <a:ext cx="4752528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3907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6600" dirty="0" smtClean="0">
                <a:solidFill>
                  <a:srgbClr val="002060"/>
                </a:solidFill>
                <a:effectLst>
                  <a:outerShdw blurRad="50800" dist="38100" dir="2700000" algn="tl" rotWithShape="0">
                    <a:srgbClr val="7030A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внимание.</a:t>
            </a:r>
          </a:p>
        </p:txBody>
      </p:sp>
    </p:spTree>
    <p:extLst>
      <p:ext uri="{BB962C8B-B14F-4D97-AF65-F5344CB8AC3E}">
        <p14:creationId xmlns:p14="http://schemas.microsoft.com/office/powerpoint/2010/main" xmlns="" val="131903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6_Пазлы золотистые">
  <a:themeElements>
    <a:clrScheme name="Другая 2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C55A11"/>
      </a:hlink>
      <a:folHlink>
        <a:srgbClr val="ED7E33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6_Пазлы золотистые</Template>
  <TotalTime>299</TotalTime>
  <Words>742</Words>
  <Application>Microsoft Office PowerPoint</Application>
  <PresentationFormat>Экран (4:3)</PresentationFormat>
  <Paragraphs>110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Шаблон 6_Пазлы золотистые</vt:lpstr>
      <vt:lpstr> Муниципальное казенное дошкольное образовательное учреждение «Арамашевский детский сад»  филиал Деевский детский сад  </vt:lpstr>
      <vt:lpstr>Наш народ издавна считался народом-земледельцем, и это, безусловно, повлияло на особенности национального костюма: его орнамент, покрой, детали.</vt:lpstr>
      <vt:lpstr>Основным отличием национального костюма была многослойность, богатство отделки и простой, прямой или слегка расклешенный силуэт. Талия не подчеркивалась. Цвета в основном были яркими, радостными.</vt:lpstr>
      <vt:lpstr>Основные комплекты русского женского костюма</vt:lpstr>
      <vt:lpstr>Виды сарафанов</vt:lpstr>
      <vt:lpstr>Более древний национальный костюм - поневный</vt:lpstr>
      <vt:lpstr>Слайд 7</vt:lpstr>
      <vt:lpstr>Мужской костюм</vt:lpstr>
      <vt:lpstr>Слайд 9</vt:lpstr>
      <vt:lpstr>Организация ознакомления детей дошкольного возраста с русским народным костюмом</vt:lpstr>
      <vt:lpstr> Младшая группа. Цель: воспитание положительного эмоционального отношения к познанию истории и культуры русского народа      </vt:lpstr>
      <vt:lpstr>Пути реализации ознакомления детей с русским народным костюмом</vt:lpstr>
      <vt:lpstr>Средняя группа Цель: воспитание устойчивого интереса к познанию истории и культуры русского народа.</vt:lpstr>
      <vt:lpstr>Пути реализации ознакомления детей  с русским костюмом</vt:lpstr>
      <vt:lpstr>Старшая группа Цель: воспитание интереса к культурному наследию русского народа.</vt:lpstr>
      <vt:lpstr>Пути реализации по ознакомлению детей  с русским костюмом</vt:lpstr>
      <vt:lpstr>Подготовительная к школе группа Цель: развитие устойчивого интереса к познанию изучаемой культуры. Воспитание уважительного отношения к культуре других народов.</vt:lpstr>
      <vt:lpstr>Пути реализации по ознакомлению детей  с русским народным костюмом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«Детский сад №12 «Полянка»  </dc:title>
  <dc:creator>Elena</dc:creator>
  <cp:lastModifiedBy>123</cp:lastModifiedBy>
  <cp:revision>37</cp:revision>
  <dcterms:created xsi:type="dcterms:W3CDTF">2017-04-17T11:53:41Z</dcterms:created>
  <dcterms:modified xsi:type="dcterms:W3CDTF">2020-03-11T08:08:26Z</dcterms:modified>
</cp:coreProperties>
</file>