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Экран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аллексей котляревский</dc:creator>
  <cp:lastModifiedBy>аллексей котляревский</cp:lastModifiedBy>
  <cp:revision>1</cp:revision>
  <dcterms:created xsi:type="dcterms:W3CDTF">2020-04-07T11:52:11Z</dcterms:created>
  <dcterms:modified xsi:type="dcterms:W3CDTF">2020-04-07T11:53:08Z</dcterms:modified>
</cp:coreProperties>
</file>