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6000" r="-3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1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9000" b="-4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7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0" b="-4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Office PowerPoint</Application>
  <PresentationFormat>Экран 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аллексей котляревский</dc:creator>
  <cp:lastModifiedBy>аллексей котляревский</cp:lastModifiedBy>
  <cp:revision>2</cp:revision>
  <dcterms:created xsi:type="dcterms:W3CDTF">2020-04-10T11:00:37Z</dcterms:created>
  <dcterms:modified xsi:type="dcterms:W3CDTF">2020-04-10T11:22:40Z</dcterms:modified>
</cp:coreProperties>
</file>