
<file path=[Content_Types].xml><?xml version="1.0" encoding="utf-8"?>
<Types xmlns="http://schemas.openxmlformats.org/package/2006/content-types"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</p:sldIdLst>
  <p:sldSz cx="6858000" cy="9144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48" d="100"/>
          <a:sy n="48" d="100"/>
        </p:scale>
        <p:origin x="-2268" y="-96"/>
      </p:cViewPr>
      <p:guideLst>
        <p:guide orient="horz" pos="2880"/>
        <p:guide pos="216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presProps" Target="presProps.xml"/><Relationship Id="rId5" Type="http://schemas.openxmlformats.org/officeDocument/2006/relationships/slide" Target="slides/slide4.xml"/><Relationship Id="rId4" Type="http://schemas.openxmlformats.org/officeDocument/2006/relationships/slide" Target="slides/slide3.xml"/><Relationship Id="rId9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514350" y="2840568"/>
            <a:ext cx="5829300" cy="1960033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028700" y="5181600"/>
            <a:ext cx="4800600" cy="23368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14.04.2020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14.04.2020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41735" y="5875867"/>
            <a:ext cx="5829300" cy="1816100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541735" y="3875618"/>
            <a:ext cx="5829300" cy="2000249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14.04.2020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342900" y="2133601"/>
            <a:ext cx="3028950" cy="6034617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3486150" y="2133601"/>
            <a:ext cx="3028950" cy="6034617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14.04.2020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342900" y="2046817"/>
            <a:ext cx="3030141" cy="853016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342900" y="2899833"/>
            <a:ext cx="3030141" cy="5268384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3483769" y="2046817"/>
            <a:ext cx="3031331" cy="853016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3483769" y="2899833"/>
            <a:ext cx="3031331" cy="5268384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14.04.2020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14.04.2020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14.04.2020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42900" y="364067"/>
            <a:ext cx="2256235" cy="154940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2681287" y="364067"/>
            <a:ext cx="3833813" cy="7804151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342900" y="1913467"/>
            <a:ext cx="2256235" cy="6254751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14.04.2020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344216" y="6400800"/>
            <a:ext cx="4114800" cy="755651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344216" y="817033"/>
            <a:ext cx="4114800" cy="54864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344216" y="7156451"/>
            <a:ext cx="4114800" cy="1073149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14.04.2020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14.04.2020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4972050" y="366185"/>
            <a:ext cx="1543050" cy="7802033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342900" y="366185"/>
            <a:ext cx="4514850" cy="7802033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14.04.2020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42900" y="366184"/>
            <a:ext cx="6172200" cy="1524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342900" y="2133601"/>
            <a:ext cx="6172200" cy="6034617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342900" y="8475134"/>
            <a:ext cx="1600200" cy="48683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B106E36-FD25-4E2D-B0AA-010F637433A0}" type="datetimeFigureOut">
              <a:rPr lang="ru-RU" smtClean="0"/>
              <a:pPr/>
              <a:t>14.04.2020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2343150" y="8475134"/>
            <a:ext cx="2171700" cy="48683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4914900" y="8475134"/>
            <a:ext cx="1600200" cy="48683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7000" b="-7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7000" b="-7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7000" b="-7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7000" b="-7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0</Words>
  <Application>Microsoft Office PowerPoint</Application>
  <PresentationFormat>Экран (4:3)</PresentationFormat>
  <Paragraphs>0</Paragraphs>
  <Slides>4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4</vt:i4>
      </vt:variant>
    </vt:vector>
  </HeadingPairs>
  <TitlesOfParts>
    <vt:vector size="5" baseType="lpstr">
      <vt:lpstr>Тема Office</vt:lpstr>
      <vt:lpstr>Слайд 1</vt:lpstr>
      <vt:lpstr>Слайд 2</vt:lpstr>
      <vt:lpstr>Слайд 3</vt:lpstr>
      <vt:lpstr>Слайд 4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Наташа Котляревская</dc:creator>
  <cp:lastModifiedBy>Windows User</cp:lastModifiedBy>
  <cp:revision>1</cp:revision>
  <dcterms:created xsi:type="dcterms:W3CDTF">2020-04-14T04:57:54Z</dcterms:created>
  <dcterms:modified xsi:type="dcterms:W3CDTF">2020-04-14T04:59:54Z</dcterms:modified>
</cp:coreProperties>
</file>