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6858000" cy="12192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D35A87C-3FF5-4839-AE1B-9B3057C60852}" v="16" dt="2020-04-16T06:31:17.5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A457D5-EBAC-A445-B952-EF871F04AD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995312"/>
            <a:ext cx="5143500" cy="4244622"/>
          </a:xfrm>
        </p:spPr>
        <p:txBody>
          <a:bodyPr anchor="b"/>
          <a:lstStyle>
            <a:lvl1pPr algn="ctr">
              <a:defRPr sz="10667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C6C8420-88B2-BE44-9DD2-210FB5309E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4267"/>
            </a:lvl1pPr>
            <a:lvl2pPr marL="812810" indent="0" algn="ctr">
              <a:buNone/>
              <a:defRPr sz="3556"/>
            </a:lvl2pPr>
            <a:lvl3pPr marL="1625620" indent="0" algn="ctr">
              <a:buNone/>
              <a:defRPr sz="3200"/>
            </a:lvl3pPr>
            <a:lvl4pPr marL="2438430" indent="0" algn="ctr">
              <a:buNone/>
              <a:defRPr sz="2844"/>
            </a:lvl4pPr>
            <a:lvl5pPr marL="3251241" indent="0" algn="ctr">
              <a:buNone/>
              <a:defRPr sz="2844"/>
            </a:lvl5pPr>
            <a:lvl6pPr marL="4064051" indent="0" algn="ctr">
              <a:buNone/>
              <a:defRPr sz="2844"/>
            </a:lvl6pPr>
            <a:lvl7pPr marL="4876861" indent="0" algn="ctr">
              <a:buNone/>
              <a:defRPr sz="2844"/>
            </a:lvl7pPr>
            <a:lvl8pPr marL="5689671" indent="0" algn="ctr">
              <a:buNone/>
              <a:defRPr sz="2844"/>
            </a:lvl8pPr>
            <a:lvl9pPr marL="6502481" indent="0" algn="ctr">
              <a:buNone/>
              <a:defRPr sz="2844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D1625B1-7F42-C34E-838B-AFE1159371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AA3C7-2038-E648-9A65-5B3C6EDCF9DE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E651DCD-DF2A-9448-B82A-732C1CC518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DBE4CAB-4785-5F47-BE65-67611F826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C8551-C077-BD48-A106-DD97775114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4283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C2AA75-AC49-464E-91ED-263529D8A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13D58DD-54F3-7B4C-B89D-831B725A6F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44EC608-1C6C-7644-A850-C4A8AD5670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AA3C7-2038-E648-9A65-5B3C6EDCF9DE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DFB9CFA-62A0-3A46-9C22-DE828DE17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68B752-493B-CE46-B0A3-D32373F4D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C8551-C077-BD48-A106-DD97775114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1759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0EC8E1-0C18-4441-995E-60716D9B5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916" y="3039535"/>
            <a:ext cx="5915025" cy="5071532"/>
          </a:xfrm>
        </p:spPr>
        <p:txBody>
          <a:bodyPr anchor="b"/>
          <a:lstStyle>
            <a:lvl1pPr>
              <a:defRPr sz="10667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3D82094-BA85-9346-8BB2-BAFF4ECA8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7916" y="8159046"/>
            <a:ext cx="5915025" cy="2666999"/>
          </a:xfrm>
        </p:spPr>
        <p:txBody>
          <a:bodyPr/>
          <a:lstStyle>
            <a:lvl1pPr marL="0" indent="0">
              <a:buNone/>
              <a:defRPr sz="4267">
                <a:solidFill>
                  <a:schemeClr val="tx1">
                    <a:tint val="75000"/>
                  </a:schemeClr>
                </a:solidFill>
              </a:defRPr>
            </a:lvl1pPr>
            <a:lvl2pPr marL="812810" indent="0">
              <a:buNone/>
              <a:defRPr sz="3556">
                <a:solidFill>
                  <a:schemeClr val="tx1">
                    <a:tint val="75000"/>
                  </a:schemeClr>
                </a:solidFill>
              </a:defRPr>
            </a:lvl2pPr>
            <a:lvl3pPr marL="162562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3pPr>
            <a:lvl4pPr marL="2438430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4pPr>
            <a:lvl5pPr marL="325124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5pPr>
            <a:lvl6pPr marL="406405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6pPr>
            <a:lvl7pPr marL="487686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7pPr>
            <a:lvl8pPr marL="568967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8pPr>
            <a:lvl9pPr marL="650248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5D9DAFF-5DD3-584F-96EF-036452292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AA3C7-2038-E648-9A65-5B3C6EDCF9DE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E3A98C1-A904-B84C-A08C-5C1CAA1BA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088D6DC-FD2C-A549-943A-31D850B72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C8551-C077-BD48-A106-DD97775114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5202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DA1FAE-A3B8-5846-9F98-556ECE665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1FD59A0-349E-954C-8EC1-E43C9BCE07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B34C5FE-58CD-224C-89B8-DAD2753C62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26CDFFC-1142-AD48-BDDE-E0C16CD53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AA3C7-2038-E648-9A65-5B3C6EDCF9DE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9839CE1-EEBC-2F46-8A25-2B4D28381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C327C23-FDFD-4942-BB2F-76299E540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C8551-C077-BD48-A106-DD97775114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6937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891582-B77F-7948-AF70-F7E4B8ED4E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649112"/>
            <a:ext cx="5915025" cy="2356556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E0DE51-ECA7-8947-9909-425353C84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C6B2836-8B64-5843-A32D-F80E5EB73B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0714A8E-322E-7646-A967-B83ED88E37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909EF35-6B52-4F4B-B530-51C431FDAC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E1CCDB7-5931-984E-9E54-81B8AEFF5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AA3C7-2038-E648-9A65-5B3C6EDCF9DE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936F8F0-D028-D84A-9896-FF5B8FFB8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1281E71-8B0A-8943-A7CD-9BB08C22E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C8551-C077-BD48-A106-DD97775114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6693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47CB5C-56AD-584D-A8D6-FC1ECF1ED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29FFC28-CBA4-FF45-AD56-B9D36B7691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AA3C7-2038-E648-9A65-5B3C6EDCF9DE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4C6732D-1EAB-D449-9C70-D7D6FE91C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A474B6F-1B97-6C45-9EE6-21C218B57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C8551-C077-BD48-A106-DD97775114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2819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82F6E2F-2393-A741-BAE1-06421D49D2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AA3C7-2038-E648-9A65-5B3C6EDCF9DE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C9F1F93-E02C-B442-A7C4-37C0F2563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65C1768-007F-FC43-9DC9-9F22A8B3A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C8551-C077-BD48-A106-DD97775114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3894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FFF23C-6C36-D449-949A-9A7AE7D1D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5689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7647D73-6F2E-7F4A-A10E-56C48E9A20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>
              <a:defRPr sz="5689"/>
            </a:lvl1pPr>
            <a:lvl2pPr>
              <a:defRPr sz="4978"/>
            </a:lvl2pPr>
            <a:lvl3pPr>
              <a:defRPr sz="4267"/>
            </a:lvl3pPr>
            <a:lvl4pPr>
              <a:defRPr sz="3556"/>
            </a:lvl4pPr>
            <a:lvl5pPr>
              <a:defRPr sz="3556"/>
            </a:lvl5pPr>
            <a:lvl6pPr>
              <a:defRPr sz="3556"/>
            </a:lvl6pPr>
            <a:lvl7pPr>
              <a:defRPr sz="3556"/>
            </a:lvl7pPr>
            <a:lvl8pPr>
              <a:defRPr sz="3556"/>
            </a:lvl8pPr>
            <a:lvl9pPr>
              <a:defRPr sz="3556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85F40F0-E33C-984D-BEB6-8DCE84F8D7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2844"/>
            </a:lvl1pPr>
            <a:lvl2pPr marL="812810" indent="0">
              <a:buNone/>
              <a:defRPr sz="2489"/>
            </a:lvl2pPr>
            <a:lvl3pPr marL="1625620" indent="0">
              <a:buNone/>
              <a:defRPr sz="2133"/>
            </a:lvl3pPr>
            <a:lvl4pPr marL="2438430" indent="0">
              <a:buNone/>
              <a:defRPr sz="1778"/>
            </a:lvl4pPr>
            <a:lvl5pPr marL="3251241" indent="0">
              <a:buNone/>
              <a:defRPr sz="1778"/>
            </a:lvl5pPr>
            <a:lvl6pPr marL="4064051" indent="0">
              <a:buNone/>
              <a:defRPr sz="1778"/>
            </a:lvl6pPr>
            <a:lvl7pPr marL="4876861" indent="0">
              <a:buNone/>
              <a:defRPr sz="1778"/>
            </a:lvl7pPr>
            <a:lvl8pPr marL="5689671" indent="0">
              <a:buNone/>
              <a:defRPr sz="1778"/>
            </a:lvl8pPr>
            <a:lvl9pPr marL="6502481" indent="0">
              <a:buNone/>
              <a:defRPr sz="1778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D49A1B5-30C6-0640-84CB-95C6A6E8B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AA3C7-2038-E648-9A65-5B3C6EDCF9DE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12E4829-6503-4745-89FE-E629E2DDC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75836F1-1BD0-8341-B1FC-85A535C41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C8551-C077-BD48-A106-DD97775114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1852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905EC7-4738-474E-85E7-25639B388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5689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AADF536-67ED-694E-BCA3-823CAA15A7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 marL="0" indent="0">
              <a:buNone/>
              <a:defRPr sz="5689"/>
            </a:lvl1pPr>
            <a:lvl2pPr marL="812810" indent="0">
              <a:buNone/>
              <a:defRPr sz="4978"/>
            </a:lvl2pPr>
            <a:lvl3pPr marL="1625620" indent="0">
              <a:buNone/>
              <a:defRPr sz="4267"/>
            </a:lvl3pPr>
            <a:lvl4pPr marL="2438430" indent="0">
              <a:buNone/>
              <a:defRPr sz="3556"/>
            </a:lvl4pPr>
            <a:lvl5pPr marL="3251241" indent="0">
              <a:buNone/>
              <a:defRPr sz="3556"/>
            </a:lvl5pPr>
            <a:lvl6pPr marL="4064051" indent="0">
              <a:buNone/>
              <a:defRPr sz="3556"/>
            </a:lvl6pPr>
            <a:lvl7pPr marL="4876861" indent="0">
              <a:buNone/>
              <a:defRPr sz="3556"/>
            </a:lvl7pPr>
            <a:lvl8pPr marL="5689671" indent="0">
              <a:buNone/>
              <a:defRPr sz="3556"/>
            </a:lvl8pPr>
            <a:lvl9pPr marL="6502481" indent="0">
              <a:buNone/>
              <a:defRPr sz="3556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B930DA2-03E8-5644-88B3-E7AEC5245C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2844"/>
            </a:lvl1pPr>
            <a:lvl2pPr marL="812810" indent="0">
              <a:buNone/>
              <a:defRPr sz="2489"/>
            </a:lvl2pPr>
            <a:lvl3pPr marL="1625620" indent="0">
              <a:buNone/>
              <a:defRPr sz="2133"/>
            </a:lvl3pPr>
            <a:lvl4pPr marL="2438430" indent="0">
              <a:buNone/>
              <a:defRPr sz="1778"/>
            </a:lvl4pPr>
            <a:lvl5pPr marL="3251241" indent="0">
              <a:buNone/>
              <a:defRPr sz="1778"/>
            </a:lvl5pPr>
            <a:lvl6pPr marL="4064051" indent="0">
              <a:buNone/>
              <a:defRPr sz="1778"/>
            </a:lvl6pPr>
            <a:lvl7pPr marL="4876861" indent="0">
              <a:buNone/>
              <a:defRPr sz="1778"/>
            </a:lvl7pPr>
            <a:lvl8pPr marL="5689671" indent="0">
              <a:buNone/>
              <a:defRPr sz="1778"/>
            </a:lvl8pPr>
            <a:lvl9pPr marL="6502481" indent="0">
              <a:buNone/>
              <a:defRPr sz="1778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1E07891-1EDA-5347-84F8-12804350D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AA3C7-2038-E648-9A65-5B3C6EDCF9DE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AC1713E-BDD1-3246-918C-CFF3DABE2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39BBE38-B59B-C743-BD2E-3C7CA07AD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C8551-C077-BD48-A106-DD97775114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2490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463A7E-EA3E-6542-8E55-2775F3C01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6DA2F27-7C21-6B41-A60D-364D91F881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F9E18E3-6201-8A4E-A626-2D18BBB66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AA3C7-2038-E648-9A65-5B3C6EDCF9DE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F35D826-B06B-A249-8989-C1259FA68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358537B-CB11-0440-9051-481341C174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C8551-C077-BD48-A106-DD97775114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503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EC5D572-1992-0C49-B389-D66099A65E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7756" y="649111"/>
            <a:ext cx="1478756" cy="1033215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63BDCA8-6013-484C-AE8D-D03D3D3EBE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7" y="649111"/>
            <a:ext cx="4350544" cy="10332156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4F0078F-85CD-8B46-83DD-299D5F0FD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AA3C7-2038-E648-9A65-5B3C6EDCF9DE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B0B9224-0371-3A49-AE64-861DA1194A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DBA4C0D-7AE0-2740-80FC-67CA5BA2EB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C8551-C077-BD48-A106-DD97775114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478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E0E094-85BF-424F-ABD5-9888BEDB0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649112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A8A0B45-07DC-A144-B43E-E8E977D5A0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C1A8BBA-7635-294D-82B3-6BBBEAAE2B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1488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0AA3C7-2038-E648-9A65-5B3C6EDCF9DE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95F7B15-274A-8E4E-A351-2019E22BF1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71713" y="11300179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393A362-B775-4349-9866-2D40DB6E8D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0C8551-C077-BD48-A106-DD97775114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596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 descr="Изображение выглядит как человек, ребенок, внутренний, маленький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691BF73D-85E5-4A14-A2DC-A81C0E7E25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5" y="754409"/>
            <a:ext cx="6842233" cy="10252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107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13EDFD-4BE4-C949-AF51-E6BCEA1310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B9471CE0-E43D-F64E-A277-388F72A084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7759" y="187602"/>
            <a:ext cx="9211115" cy="12281490"/>
          </a:xfrm>
        </p:spPr>
      </p:pic>
    </p:spTree>
    <p:extLst>
      <p:ext uri="{BB962C8B-B14F-4D97-AF65-F5344CB8AC3E}">
        <p14:creationId xmlns:p14="http://schemas.microsoft.com/office/powerpoint/2010/main" val="30238797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01F2F0-67C9-E142-A7AD-3E4BDA2BC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AB48922E-736E-A048-B5C5-B14A2EDFBE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9943" y="-120275"/>
            <a:ext cx="9234206" cy="12312276"/>
          </a:xfrm>
        </p:spPr>
      </p:pic>
    </p:spTree>
    <p:extLst>
      <p:ext uri="{BB962C8B-B14F-4D97-AF65-F5344CB8AC3E}">
        <p14:creationId xmlns:p14="http://schemas.microsoft.com/office/powerpoint/2010/main" val="80597071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Широкоэкранный</PresentationFormat>
  <Slides>3</Slides>
  <Notes>0</Notes>
  <HiddenSlides>0</HiddenSlide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Наташа Котляревская</dc:creator>
  <cp:lastModifiedBy>Наташа Котляревская</cp:lastModifiedBy>
  <cp:revision>12</cp:revision>
  <dcterms:created xsi:type="dcterms:W3CDTF">2020-04-15T18:38:03Z</dcterms:created>
  <dcterms:modified xsi:type="dcterms:W3CDTF">2020-04-16T06:32:31Z</dcterms:modified>
</cp:coreProperties>
</file>