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121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5" Type="http://schemas.openxmlformats.org/officeDocument/2006/relationships/slide" Target="slides/slide4.xml" /><Relationship Id="rId10" Type="http://schemas.openxmlformats.org/officeDocument/2006/relationships/tableStyles" Target="tableStyles.xml" /><Relationship Id="rId4" Type="http://schemas.openxmlformats.org/officeDocument/2006/relationships/slide" Target="slides/slide3.xml" /><Relationship Id="rId9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A457D5-EBAC-A445-B952-EF871F04A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6C8420-88B2-BE44-9DD2-210FB5309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1625B1-7F42-C34E-838B-AFE115937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651DCD-DF2A-9448-B82A-732C1CC51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BE4CAB-4785-5F47-BE65-67611F826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283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2AA75-AC49-464E-91ED-263529D8A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3D58DD-54F3-7B4C-B89D-831B725A6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4EC608-1C6C-7644-A850-C4A8AD567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FB9CFA-62A0-3A46-9C22-DE828DE1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68B752-493B-CE46-B0A3-D32373F4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75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EC8E1-0C18-4441-995E-60716D9B5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D82094-BA85-9346-8BB2-BAFF4ECA8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D9DAFF-5DD3-584F-96EF-036452292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3A98C1-A904-B84C-A08C-5C1CAA1BA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88D6DC-FD2C-A549-943A-31D850B72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202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DA1FAE-A3B8-5846-9F98-556ECE665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FD59A0-349E-954C-8EC1-E43C9BCE07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B34C5FE-58CD-224C-89B8-DAD2753C6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26CDFFC-1142-AD48-BDDE-E0C16CD53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839CE1-EEBC-2F46-8A25-2B4D28381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327C23-FDFD-4942-BB2F-76299E540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937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891582-B77F-7948-AF70-F7E4B8ED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E0DE51-ECA7-8947-9909-425353C84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C6B2836-8B64-5843-A32D-F80E5EB73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714A8E-322E-7646-A967-B83ED88E37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09EF35-6B52-4F4B-B530-51C431FDAC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E1CCDB7-5931-984E-9E54-81B8AEFF5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936F8F0-D028-D84A-9896-FF5B8FFB8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281E71-8B0A-8943-A7CD-9BB08C22E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69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7CB5C-56AD-584D-A8D6-FC1ECF1ED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9FFC28-CBA4-FF45-AD56-B9D36B769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4C6732D-1EAB-D449-9C70-D7D6FE91C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474B6F-1B97-6C45-9EE6-21C218B57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819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2F6E2F-2393-A741-BAE1-06421D49D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C9F1F93-E02C-B442-A7C4-37C0F256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65C1768-007F-FC43-9DC9-9F22A8B3A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89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FFF23C-6C36-D449-949A-9A7AE7D1D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647D73-6F2E-7F4A-A10E-56C48E9A2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85F40F0-E33C-984D-BEB6-8DCE84F8D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49A1B5-30C6-0640-84CB-95C6A6E8B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12E4829-6503-4745-89FE-E629E2DDC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5836F1-1BD0-8341-B1FC-85A535C41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85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05EC7-4738-474E-85E7-25639B388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ADF536-67ED-694E-BCA3-823CAA15A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B930DA2-03E8-5644-88B3-E7AEC5245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E07891-1EDA-5347-84F8-12804350D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C1713E-BDD1-3246-918C-CFF3DABE2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9BBE38-B59B-C743-BD2E-3C7CA07A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490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463A7E-EA3E-6542-8E55-2775F3C01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DA2F27-7C21-6B41-A60D-364D91F881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9E18E3-6201-8A4E-A626-2D18BBB66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35D826-B06B-A249-8989-C1259FA68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58537B-CB11-0440-9051-481341C17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0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EC5D572-1992-0C49-B389-D66099A65E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63BDCA8-6013-484C-AE8D-D03D3D3EB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F0078F-85CD-8B46-83DD-299D5F0FD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0B9224-0371-3A49-AE64-861DA1194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BA4C0D-7AE0-2740-80FC-67CA5BA2E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7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E0E094-85BF-424F-ABD5-9888BEDB0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8A0B45-07DC-A144-B43E-E8E977D5A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1A8BBA-7635-294D-82B3-6BBBEAAE2B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AA3C7-2038-E648-9A65-5B3C6EDCF9D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5F7B15-274A-8E4E-A351-2019E22BF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93A362-B775-4349-9866-2D40DB6E8D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59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DEBBDED3-362C-2243-9632-321777A6A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442" y="0"/>
            <a:ext cx="7006442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10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F6B6BF8E-7F09-0745-B271-DAE5B5A27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18"/>
            <a:ext cx="6858000" cy="1213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79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5840A8F-0D27-0649-AAE2-42F974047C7A}"/>
              </a:ext>
            </a:extLst>
          </p:cNvPr>
          <p:cNvSpPr txBox="1"/>
          <p:nvPr/>
        </p:nvSpPr>
        <p:spPr>
          <a:xfrm>
            <a:off x="2512126" y="5184074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/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874DACAB-87DA-1F46-87F5-078C73793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97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B88A16A-DAF7-FA44-A787-2AD40CE55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99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5F706AC6-4C4B-EF42-9549-DC5EB155A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307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5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 Котляревская</dc:creator>
  <cp:lastModifiedBy>Наташа Котляревская</cp:lastModifiedBy>
  <cp:revision>12</cp:revision>
  <dcterms:created xsi:type="dcterms:W3CDTF">2020-04-15T18:38:03Z</dcterms:created>
  <dcterms:modified xsi:type="dcterms:W3CDTF">2020-04-17T09:43:47Z</dcterms:modified>
</cp:coreProperties>
</file>