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57" r:id="rId5"/>
    <p:sldId id="258" r:id="rId6"/>
    <p:sldId id="259" r:id="rId7"/>
    <p:sldId id="260" r:id="rId8"/>
    <p:sldId id="261" r:id="rId9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226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8ABCAB2F-5200-774C-9208-B4D150CC1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15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24411729-D03A-634A-8479-24F3D9602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6858000" cy="913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642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 Котляревская</dc:creator>
  <cp:lastModifiedBy>Наташа Котляревская</cp:lastModifiedBy>
  <cp:revision>2</cp:revision>
  <dcterms:created xsi:type="dcterms:W3CDTF">2020-04-15T10:00:18Z</dcterms:created>
  <dcterms:modified xsi:type="dcterms:W3CDTF">2020-04-17T09:48:08Z</dcterms:modified>
</cp:coreProperties>
</file>