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900igr.net/up/datas/140343/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8001056" cy="607223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bigslide.ru/images/55/54699/960/img1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71472" y="785794"/>
            <a:ext cx="807249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205/000e947c-8448134e/img3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71472" y="785794"/>
            <a:ext cx="807249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happy-baby.by/image/cache/catalog/disign/novosti/upr5-800x800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71472" y="500042"/>
            <a:ext cx="8572528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g.labirint.ru/rcimg/ac9518f8a370f609b0c5116b6e53c16b/1920x1080/comments_pic/1145/06labkuv61321212259.jpg?1321212256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357166"/>
            <a:ext cx="728667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prezentacii.info/wp-content/uploads/2015/11/91kQV1VWWU4sDeE8/17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00034" y="428604"/>
            <a:ext cx="814393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g.labirint.ru/rcimg/43e6d542862ff7b32654f2c7895faed5/1920x1080/comments_pic/1145/07labkuv61321212259.jpg?1321212256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785786" y="571480"/>
            <a:ext cx="7786741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mbdou20.edummr.ru/wp-content/uploads/2019/01/135-001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500042"/>
            <a:ext cx="7929617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g.labirint.ru/rcimg/263afd2be93f41fb8b7deaa2361b0c7c/1920x1080/comments_pic/1145/010labkuv61321212260.jpg?1321212256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428604"/>
            <a:ext cx="807249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119/00051db0-892a1d96/img19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857224" y="357166"/>
            <a:ext cx="771530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http://images.myshared.ru/32/1319681/slide_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43932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900igr.net/up/datas/253600/02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1537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</TotalTime>
  <Words>0</Words>
  <PresentationFormat>Экран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</cp:revision>
  <dcterms:created xsi:type="dcterms:W3CDTF">2020-04-09T05:21:25Z</dcterms:created>
  <dcterms:modified xsi:type="dcterms:W3CDTF">2020-04-09T06:02:17Z</dcterms:modified>
</cp:coreProperties>
</file>