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5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myslide.ru/documents_3/894da02d52cb5ba04e5806fd92148519/img0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571480"/>
            <a:ext cx="7715303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myslide.ru/documents_3/894da02d52cb5ba04e5806fd92148519/img1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500042"/>
            <a:ext cx="8072493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myslide.ru/documents_3/894da02d52cb5ba04e5806fd92148519/img2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428604"/>
            <a:ext cx="8001055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ds04.infourok.ru/uploads/ex/028c/0011f063-be746020/640/img4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500042"/>
            <a:ext cx="8001055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ds04.infourok.ru/uploads/ex/028c/0011f063-be746020/640/img3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428604"/>
            <a:ext cx="8286807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ds04.infourok.ru/uploads/ex/028c/0011f063-be746020/640/img5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357166"/>
            <a:ext cx="8001055" cy="6000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ds04.infourok.ru/uploads/ex/028c/0011f063-be746020/640/img6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428604"/>
            <a:ext cx="8143931" cy="6072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ds04.infourok.ru/uploads/ex/028c/0011f063-be746020/640/img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500042"/>
            <a:ext cx="8072493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ds04.infourok.ru/uploads/ex/028c/0011f063-be746020/640/img16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285728"/>
            <a:ext cx="8286807" cy="6072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ds04.infourok.ru/uploads/ex/028c/0011f063-be746020/640/img1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428604"/>
            <a:ext cx="8143931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ds04.infourok.ru/uploads/ex/028c/0011f063-be746020/640/img22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9" y="428604"/>
            <a:ext cx="8001056" cy="6072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ds04.infourok.ru/uploads/ex/028c/0011f063-be746020/640/img28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428604"/>
            <a:ext cx="8143931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0</TotalTime>
  <Words>0</Words>
  <PresentationFormat>Экран (4:3)</PresentationFormat>
  <Paragraphs>0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Открытая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</cp:revision>
  <dcterms:created xsi:type="dcterms:W3CDTF">2020-04-14T07:06:53Z</dcterms:created>
  <dcterms:modified xsi:type="dcterms:W3CDTF">2020-04-14T07:17:29Z</dcterms:modified>
</cp:coreProperties>
</file>