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5329" autoAdjust="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med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ddu215.minsk.edu.by/be/sm.aspx?guid=500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3" y="285727"/>
            <a:ext cx="7715304" cy="6286545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ww.alsad20.ru/wp-content/uploads/2017/09/Na-zaryadku-stanovis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85728"/>
            <a:ext cx="7429552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2.infourok.ru/uploads/ex/0ff7/0007ff36-f85c89ae/img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1787" y="1201340"/>
            <a:ext cx="5940425" cy="5013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9f6/00049dd5-98ba0e39/640/img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8604"/>
            <a:ext cx="8001055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ttps://cloud.prezentacii.org/18/09/67895/images/screen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42918"/>
            <a:ext cx="7715304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cf.ppt-online.org/files/slide/g/GdkoVOYFarR8UbSNu4zWcTHeCmyAw9i7l3gDQj/slide-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428604"/>
            <a:ext cx="7429552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128.lipetskddo.ru/files/images/albums/foto_4812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785818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128.lipetskddo.ru/files/images/albums/foto_481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85728"/>
            <a:ext cx="7786742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e3a/00182a19-64770a43/hello_html_4559872b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85728"/>
            <a:ext cx="7715303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ou24.ru/248/images/stories/spotr/1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86807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mkdou25tavda.edusite.ru/images/sovetyi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28680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symina-klimovskds11.edumsko.ru/uploads/7000/26545/section/611494/3325549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85728"/>
            <a:ext cx="7715304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images.myshared.ru/10/975319/slide_1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072493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2.infourok.ru/uploads/ex/071e/000794b5-e42f72de/img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8215369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9f6/00049dd5-98ba0e39/640/img1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3" y="642918"/>
            <a:ext cx="800105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</TotalTime>
  <Words>0</Words>
  <PresentationFormat>Экран (4:3)</PresentationFormat>
  <Paragraphs>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4</cp:revision>
  <dcterms:created xsi:type="dcterms:W3CDTF">2020-04-22T16:08:59Z</dcterms:created>
  <dcterms:modified xsi:type="dcterms:W3CDTF">2020-04-22T16:46:04Z</dcterms:modified>
</cp:coreProperties>
</file>