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6256000" cy="12192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25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995312"/>
            <a:ext cx="13817600" cy="4244622"/>
          </a:xfrm>
        </p:spPr>
        <p:txBody>
          <a:bodyPr anchor="b"/>
          <a:lstStyle>
            <a:lvl1pPr algn="ctr">
              <a:defRPr sz="10667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6403623"/>
            <a:ext cx="12192000" cy="2943577"/>
          </a:xfrm>
        </p:spPr>
        <p:txBody>
          <a:bodyPr/>
          <a:lstStyle>
            <a:lvl1pPr marL="0" indent="0" algn="ctr">
              <a:buNone/>
              <a:defRPr sz="4267"/>
            </a:lvl1pPr>
            <a:lvl2pPr marL="812810" indent="0" algn="ctr">
              <a:buNone/>
              <a:defRPr sz="3556"/>
            </a:lvl2pPr>
            <a:lvl3pPr marL="1625620" indent="0" algn="ctr">
              <a:buNone/>
              <a:defRPr sz="3200"/>
            </a:lvl3pPr>
            <a:lvl4pPr marL="2438430" indent="0" algn="ctr">
              <a:buNone/>
              <a:defRPr sz="2844"/>
            </a:lvl4pPr>
            <a:lvl5pPr marL="3251241" indent="0" algn="ctr">
              <a:buNone/>
              <a:defRPr sz="2844"/>
            </a:lvl5pPr>
            <a:lvl6pPr marL="4064051" indent="0" algn="ctr">
              <a:buNone/>
              <a:defRPr sz="2844"/>
            </a:lvl6pPr>
            <a:lvl7pPr marL="4876861" indent="0" algn="ctr">
              <a:buNone/>
              <a:defRPr sz="2844"/>
            </a:lvl7pPr>
            <a:lvl8pPr marL="5689671" indent="0" algn="ctr">
              <a:buNone/>
              <a:defRPr sz="2844"/>
            </a:lvl8pPr>
            <a:lvl9pPr marL="6502481" indent="0" algn="ctr">
              <a:buNone/>
              <a:defRPr sz="2844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45AD-D0B0-43C9-858F-6D7A790E87C5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EAAA-4B91-47C0-B3B0-4A1FC0D691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598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45AD-D0B0-43C9-858F-6D7A790E87C5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EAAA-4B91-47C0-B3B0-4A1FC0D691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8476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4" y="3039537"/>
            <a:ext cx="14020800" cy="5071532"/>
          </a:xfrm>
        </p:spPr>
        <p:txBody>
          <a:bodyPr anchor="b"/>
          <a:lstStyle>
            <a:lvl1pPr>
              <a:defRPr sz="10667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4" y="8159048"/>
            <a:ext cx="14020800" cy="2666999"/>
          </a:xfrm>
        </p:spPr>
        <p:txBody>
          <a:bodyPr/>
          <a:lstStyle>
            <a:lvl1pPr marL="0" indent="0">
              <a:buNone/>
              <a:defRPr sz="4267">
                <a:solidFill>
                  <a:schemeClr val="tx1"/>
                </a:solidFill>
              </a:defRPr>
            </a:lvl1pPr>
            <a:lvl2pPr marL="812810" indent="0">
              <a:buNone/>
              <a:defRPr sz="3556">
                <a:solidFill>
                  <a:schemeClr val="tx1">
                    <a:tint val="75000"/>
                  </a:schemeClr>
                </a:solidFill>
              </a:defRPr>
            </a:lvl2pPr>
            <a:lvl3pPr marL="162562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438430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4pPr>
            <a:lvl5pPr marL="325124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5pPr>
            <a:lvl6pPr marL="406405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6pPr>
            <a:lvl7pPr marL="487686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7pPr>
            <a:lvl8pPr marL="568967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8pPr>
            <a:lvl9pPr marL="650248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45AD-D0B0-43C9-858F-6D7A790E87C5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EAAA-4B91-47C0-B3B0-4A1FC0D691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7674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3245556"/>
            <a:ext cx="6908800" cy="77357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3245556"/>
            <a:ext cx="6908800" cy="77357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45AD-D0B0-43C9-858F-6D7A790E87C5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EAAA-4B91-47C0-B3B0-4A1FC0D691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4653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649114"/>
            <a:ext cx="14020800" cy="235655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9" y="2988734"/>
            <a:ext cx="6877049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9" y="4453467"/>
            <a:ext cx="6877049" cy="65503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1" y="2988734"/>
            <a:ext cx="6910917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1" y="4453467"/>
            <a:ext cx="6910917" cy="65503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45AD-D0B0-43C9-858F-6D7A790E87C5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EAAA-4B91-47C0-B3B0-4A1FC0D691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544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45AD-D0B0-43C9-858F-6D7A790E87C5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EAAA-4B91-47C0-B3B0-4A1FC0D691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1369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45AD-D0B0-43C9-858F-6D7A790E87C5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EAAA-4B91-47C0-B3B0-4A1FC0D691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622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812800"/>
            <a:ext cx="52429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755425"/>
            <a:ext cx="8229600" cy="8664222"/>
          </a:xfrm>
        </p:spPr>
        <p:txBody>
          <a:bodyPr/>
          <a:lstStyle>
            <a:lvl1pPr>
              <a:defRPr sz="5689"/>
            </a:lvl1pPr>
            <a:lvl2pPr>
              <a:defRPr sz="4978"/>
            </a:lvl2pPr>
            <a:lvl3pPr>
              <a:defRPr sz="4267"/>
            </a:lvl3pPr>
            <a:lvl4pPr>
              <a:defRPr sz="3556"/>
            </a:lvl4pPr>
            <a:lvl5pPr>
              <a:defRPr sz="3556"/>
            </a:lvl5pPr>
            <a:lvl6pPr>
              <a:defRPr sz="3556"/>
            </a:lvl6pPr>
            <a:lvl7pPr>
              <a:defRPr sz="3556"/>
            </a:lvl7pPr>
            <a:lvl8pPr>
              <a:defRPr sz="3556"/>
            </a:lvl8pPr>
            <a:lvl9pPr>
              <a:defRPr sz="3556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7" y="3657600"/>
            <a:ext cx="52429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45AD-D0B0-43C9-858F-6D7A790E87C5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EAAA-4B91-47C0-B3B0-4A1FC0D691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6044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812800"/>
            <a:ext cx="52429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755425"/>
            <a:ext cx="8229600" cy="8664222"/>
          </a:xfrm>
        </p:spPr>
        <p:txBody>
          <a:bodyPr anchor="t"/>
          <a:lstStyle>
            <a:lvl1pPr marL="0" indent="0">
              <a:buNone/>
              <a:defRPr sz="5689"/>
            </a:lvl1pPr>
            <a:lvl2pPr marL="812810" indent="0">
              <a:buNone/>
              <a:defRPr sz="4978"/>
            </a:lvl2pPr>
            <a:lvl3pPr marL="1625620" indent="0">
              <a:buNone/>
              <a:defRPr sz="4267"/>
            </a:lvl3pPr>
            <a:lvl4pPr marL="2438430" indent="0">
              <a:buNone/>
              <a:defRPr sz="3556"/>
            </a:lvl4pPr>
            <a:lvl5pPr marL="3251241" indent="0">
              <a:buNone/>
              <a:defRPr sz="3556"/>
            </a:lvl5pPr>
            <a:lvl6pPr marL="4064051" indent="0">
              <a:buNone/>
              <a:defRPr sz="3556"/>
            </a:lvl6pPr>
            <a:lvl7pPr marL="4876861" indent="0">
              <a:buNone/>
              <a:defRPr sz="3556"/>
            </a:lvl7pPr>
            <a:lvl8pPr marL="5689671" indent="0">
              <a:buNone/>
              <a:defRPr sz="3556"/>
            </a:lvl8pPr>
            <a:lvl9pPr marL="6502481" indent="0">
              <a:buNone/>
              <a:defRPr sz="3556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7" y="3657600"/>
            <a:ext cx="52429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45AD-D0B0-43C9-858F-6D7A790E87C5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EAAA-4B91-47C0-B3B0-4A1FC0D691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8342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45AD-D0B0-43C9-858F-6D7A790E87C5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EAAA-4B91-47C0-B3B0-4A1FC0D691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3857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1" y="649111"/>
            <a:ext cx="3505200" cy="1033215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1" y="649111"/>
            <a:ext cx="10312400" cy="1033215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F45AD-D0B0-43C9-858F-6D7A790E87C5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EAAA-4B91-47C0-B3B0-4A1FC0D691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6305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649114"/>
            <a:ext cx="14020800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3245556"/>
            <a:ext cx="14020800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11300181"/>
            <a:ext cx="36576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F45AD-D0B0-43C9-858F-6D7A790E87C5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11300181"/>
            <a:ext cx="54864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11300181"/>
            <a:ext cx="36576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7EAAA-4B91-47C0-B3B0-4A1FC0D691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78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625620" rtl="0" eaLnBrk="1" latinLnBrk="0" hangingPunct="1">
        <a:lnSpc>
          <a:spcPct val="90000"/>
        </a:lnSpc>
        <a:spcBef>
          <a:spcPct val="0"/>
        </a:spcBef>
        <a:buNone/>
        <a:defRPr sz="782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405" indent="-406405" algn="l" defTabSz="1625620" rtl="0" eaLnBrk="1" latinLnBrk="0" hangingPunct="1">
        <a:lnSpc>
          <a:spcPct val="90000"/>
        </a:lnSpc>
        <a:spcBef>
          <a:spcPts val="1778"/>
        </a:spcBef>
        <a:buFont typeface="Arial" panose="020B0604020202020204" pitchFamily="34" charset="0"/>
        <a:buChar char="•"/>
        <a:defRPr sz="4978" kern="1200">
          <a:solidFill>
            <a:schemeClr val="tx1"/>
          </a:solidFill>
          <a:latin typeface="+mn-lt"/>
          <a:ea typeface="+mn-ea"/>
          <a:cs typeface="+mn-cs"/>
        </a:defRPr>
      </a:lvl1pPr>
      <a:lvl2pPr marL="1219215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2pPr>
      <a:lvl3pPr marL="2032025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3pPr>
      <a:lvl4pPr marL="284483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4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47045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528326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609607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90888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281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62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3843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5124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6405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7686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68967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0248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3000" r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942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2890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2675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92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492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625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1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242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0</Words>
  <Application>Microsoft Office PowerPoint</Application>
  <PresentationFormat>Произвольный</PresentationFormat>
  <Paragraphs>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</cp:revision>
  <dcterms:created xsi:type="dcterms:W3CDTF">2020-04-24T09:26:17Z</dcterms:created>
  <dcterms:modified xsi:type="dcterms:W3CDTF">2020-04-24T09:32:35Z</dcterms:modified>
</cp:coreProperties>
</file>