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6858000" cy="121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8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33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95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241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589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184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26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41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639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999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06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170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17564-16CA-4FDE-A3ED-55F66BFD481F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E1306-0D56-4C7F-832C-02437A27D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9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161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514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650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20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831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012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3971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</cp:revision>
  <dcterms:created xsi:type="dcterms:W3CDTF">2020-04-24T09:34:49Z</dcterms:created>
  <dcterms:modified xsi:type="dcterms:W3CDTF">2020-04-24T09:37:02Z</dcterms:modified>
</cp:coreProperties>
</file>