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27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34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902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700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5666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72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656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15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927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529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326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573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C8D0-5F8D-4B3A-B23A-5B30AA97330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17D8F-6897-43B4-AF05-3F8F15D6EF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055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459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564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5954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Широкоэкранный</PresentationFormat>
  <Paragraphs>0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</cp:revision>
  <dcterms:created xsi:type="dcterms:W3CDTF">2020-04-24T09:37:06Z</dcterms:created>
  <dcterms:modified xsi:type="dcterms:W3CDTF">2020-04-24T09:39:34Z</dcterms:modified>
</cp:coreProperties>
</file>