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5000" r="-2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2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2020-04-29T19:22:43Z</dcterms:created>
  <dcterms:modified xsi:type="dcterms:W3CDTF">2020-04-29T19:26:35Z</dcterms:modified>
</cp:coreProperties>
</file>